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3270" y="-51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Pălărie din RPET, realizată la comandă, cu grafică imprimată prin sublimare pe toată suprafața.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Minge de plajă, lucioasă, din PVC reciclat. Dimensiune dezumflată: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Prosop de plajă pareo, cu dungi în trei nuanțe, din bumbac 100%, 210 g/m².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71799" y="3622536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O afacere pe cinste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09" y="3964907"/>
            <a:ext cx="5531073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100" dirty="0">
                <a:solidFill>
                  <a:schemeClr val="bg1"/>
                </a:solidFill>
              </a:rPr>
              <a:t>De la </a:t>
            </a:r>
            <a:r>
              <a:rPr lang="en-US" sz="1100" dirty="0" err="1">
                <a:solidFill>
                  <a:schemeClr val="bg1"/>
                </a:solidFill>
              </a:rPr>
              <a:t>evantaie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atrăgătoare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și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pălării</a:t>
            </a:r>
            <a:r>
              <a:rPr lang="en-US" sz="1100" dirty="0">
                <a:solidFill>
                  <a:schemeClr val="bg1"/>
                </a:solidFill>
              </a:rPr>
              <a:t> de </a:t>
            </a:r>
            <a:r>
              <a:rPr lang="en-US" sz="1100" dirty="0" err="1">
                <a:solidFill>
                  <a:schemeClr val="bg1"/>
                </a:solidFill>
              </a:rPr>
              <a:t>paie</a:t>
            </a:r>
            <a:r>
              <a:rPr lang="en-US" sz="1100" dirty="0">
                <a:solidFill>
                  <a:schemeClr val="bg1"/>
                </a:solidFill>
              </a:rPr>
              <a:t> elegante, la </a:t>
            </a:r>
            <a:r>
              <a:rPr lang="en-US" sz="1100" dirty="0" err="1">
                <a:solidFill>
                  <a:schemeClr val="bg1"/>
                </a:solidFill>
              </a:rPr>
              <a:t>genți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termice</a:t>
            </a:r>
            <a:r>
              <a:rPr lang="en-US" sz="1100" dirty="0">
                <a:solidFill>
                  <a:schemeClr val="bg1"/>
                </a:solidFill>
              </a:rPr>
              <a:t> in </a:t>
            </a:r>
            <a:r>
              <a:rPr lang="en-US" sz="1100" dirty="0" err="1">
                <a:solidFill>
                  <a:schemeClr val="bg1"/>
                </a:solidFill>
              </a:rPr>
              <a:t>culori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vibrante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și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ochelari</a:t>
            </a:r>
            <a:r>
              <a:rPr lang="en-US" sz="1100" dirty="0">
                <a:solidFill>
                  <a:schemeClr val="bg1"/>
                </a:solidFill>
              </a:rPr>
              <a:t> de </a:t>
            </a:r>
            <a:r>
              <a:rPr lang="en-US" sz="1100" dirty="0" err="1">
                <a:solidFill>
                  <a:schemeClr val="bg1"/>
                </a:solidFill>
              </a:rPr>
              <a:t>soare</a:t>
            </a:r>
            <a:r>
              <a:rPr lang="en-US" sz="1100" dirty="0">
                <a:solidFill>
                  <a:schemeClr val="bg1"/>
                </a:solidFill>
              </a:rPr>
              <a:t> la </a:t>
            </a:r>
            <a:r>
              <a:rPr lang="en-US" sz="1100" dirty="0" err="1">
                <a:solidFill>
                  <a:schemeClr val="bg1"/>
                </a:solidFill>
              </a:rPr>
              <a:t>modă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explorați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colecția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noastră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completă</a:t>
            </a:r>
            <a:r>
              <a:rPr lang="en-US" sz="1100" dirty="0">
                <a:solidFill>
                  <a:schemeClr val="bg1"/>
                </a:solidFill>
              </a:rPr>
              <a:t> de </a:t>
            </a:r>
            <a:r>
              <a:rPr lang="en-US" sz="1100" dirty="0" err="1">
                <a:solidFill>
                  <a:schemeClr val="bg1"/>
                </a:solidFill>
              </a:rPr>
              <a:t>accesorii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pregătite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pentru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plajă</a:t>
            </a:r>
            <a:r>
              <a:rPr lang="en-US" sz="1100" dirty="0">
                <a:solidFill>
                  <a:schemeClr val="bg1"/>
                </a:solidFill>
              </a:rPr>
              <a:t> - </a:t>
            </a:r>
            <a:r>
              <a:rPr lang="en-US" sz="1100" dirty="0" err="1">
                <a:solidFill>
                  <a:schemeClr val="bg1"/>
                </a:solidFill>
              </a:rPr>
              <a:t>toate</a:t>
            </a:r>
            <a:r>
              <a:rPr lang="en-US" sz="1100" dirty="0">
                <a:solidFill>
                  <a:schemeClr val="bg1"/>
                </a:solidFill>
              </a:rPr>
              <a:t> la </a:t>
            </a:r>
            <a:r>
              <a:rPr lang="en-US" sz="1100" dirty="0" err="1">
                <a:solidFill>
                  <a:schemeClr val="bg1"/>
                </a:solidFill>
              </a:rPr>
              <a:t>prețuri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foarte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reduse</a:t>
            </a:r>
            <a:r>
              <a:rPr lang="en-US" sz="1100" dirty="0">
                <a:solidFill>
                  <a:schemeClr val="bg1"/>
                </a:solidFill>
              </a:rPr>
              <a:t>. Fie </a:t>
            </a:r>
            <a:r>
              <a:rPr lang="en-US" sz="1100" dirty="0" err="1">
                <a:solidFill>
                  <a:schemeClr val="bg1"/>
                </a:solidFill>
              </a:rPr>
              <a:t>că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este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vorba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despre</a:t>
            </a:r>
            <a:r>
              <a:rPr lang="en-US" sz="1100" dirty="0">
                <a:solidFill>
                  <a:schemeClr val="bg1"/>
                </a:solidFill>
              </a:rPr>
              <a:t> un picnic al </a:t>
            </a:r>
            <a:r>
              <a:rPr lang="en-US" sz="1100" dirty="0" err="1">
                <a:solidFill>
                  <a:schemeClr val="bg1"/>
                </a:solidFill>
              </a:rPr>
              <a:t>companiei</a:t>
            </a:r>
            <a:r>
              <a:rPr lang="en-US" sz="1100" dirty="0">
                <a:solidFill>
                  <a:schemeClr val="bg1"/>
                </a:solidFill>
              </a:rPr>
              <a:t>, un festival de </a:t>
            </a:r>
            <a:r>
              <a:rPr lang="en-US" sz="1100" dirty="0" err="1">
                <a:solidFill>
                  <a:schemeClr val="bg1"/>
                </a:solidFill>
              </a:rPr>
              <a:t>muzică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sau</a:t>
            </a:r>
            <a:r>
              <a:rPr lang="en-US" sz="1100" dirty="0">
                <a:solidFill>
                  <a:schemeClr val="bg1"/>
                </a:solidFill>
              </a:rPr>
              <a:t> o </a:t>
            </a:r>
            <a:r>
              <a:rPr lang="en-US" sz="1100" dirty="0" err="1">
                <a:solidFill>
                  <a:schemeClr val="bg1"/>
                </a:solidFill>
              </a:rPr>
              <a:t>campanie</a:t>
            </a:r>
            <a:r>
              <a:rPr lang="en-US" sz="1100" dirty="0">
                <a:solidFill>
                  <a:schemeClr val="bg1"/>
                </a:solidFill>
              </a:rPr>
              <a:t> la </a:t>
            </a:r>
            <a:r>
              <a:rPr lang="en-US" sz="1100" dirty="0" err="1">
                <a:solidFill>
                  <a:schemeClr val="bg1"/>
                </a:solidFill>
              </a:rPr>
              <a:t>malul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mării</a:t>
            </a:r>
            <a:r>
              <a:rPr lang="en-US" sz="1100" dirty="0">
                <a:solidFill>
                  <a:schemeClr val="bg1"/>
                </a:solidFill>
              </a:rPr>
              <a:t>, </a:t>
            </a:r>
            <a:r>
              <a:rPr lang="en-US" sz="1100" dirty="0" err="1">
                <a:solidFill>
                  <a:schemeClr val="bg1"/>
                </a:solidFill>
              </a:rPr>
              <a:t>aceste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articole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deosebite</a:t>
            </a:r>
            <a:r>
              <a:rPr lang="en-US" sz="1100" dirty="0">
                <a:solidFill>
                  <a:schemeClr val="bg1"/>
                </a:solidFill>
              </a:rPr>
              <a:t> sunt </a:t>
            </a:r>
            <a:r>
              <a:rPr lang="en-US" sz="1100" dirty="0" err="1">
                <a:solidFill>
                  <a:schemeClr val="bg1"/>
                </a:solidFill>
              </a:rPr>
              <a:t>concepute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pentru</a:t>
            </a:r>
            <a:r>
              <a:rPr lang="en-US" sz="1100" dirty="0">
                <a:solidFill>
                  <a:schemeClr val="bg1"/>
                </a:solidFill>
              </a:rPr>
              <a:t> a face </a:t>
            </a:r>
            <a:r>
              <a:rPr lang="en-US" sz="1100" dirty="0" err="1">
                <a:solidFill>
                  <a:schemeClr val="bg1"/>
                </a:solidFill>
              </a:rPr>
              <a:t>orice</a:t>
            </a:r>
            <a:r>
              <a:rPr lang="en-US" sz="1100" dirty="0">
                <a:solidFill>
                  <a:schemeClr val="bg1"/>
                </a:solidFill>
              </a:rPr>
              <a:t> brand </a:t>
            </a:r>
            <a:r>
              <a:rPr lang="en-US" sz="1100" dirty="0" err="1">
                <a:solidFill>
                  <a:schemeClr val="bg1"/>
                </a:solidFill>
              </a:rPr>
              <a:t>să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strălucească</a:t>
            </a:r>
            <a:r>
              <a:rPr lang="en-US" sz="1100" dirty="0">
                <a:solidFill>
                  <a:schemeClr val="bg1"/>
                </a:solidFill>
              </a:rPr>
              <a:t>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Geantă frigorifică pentru cumpărături 100% bumbac și iută laminată, cu căptușeală din aluminiu și compartiment cu fermoar.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Ochelari de soare din plastic cu brațe speciale pentru epoxy. Cu protecție UV 400.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Evantai de mână, din hârtie, cu nervuri de bambus.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224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2025-06-23T13:52:29Z</dcterms:modified>
  <cp:category/>
</cp:coreProperties>
</file>